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39AC3-A9F9-42A5-BF60-D03972577EC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9975D-0EC9-4317-8712-B20BF80E75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8965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004C-2A63-4586-A58E-699620B4CF0B}" type="datetime2">
              <a:rPr lang="fr-FR" smtClean="0"/>
              <a:t>lundi 7 janvier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r>
              <a:rPr lang="en-US"/>
              <a:t>Charton Trystan -- Projet Android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2E65-303B-4449-A32B-31A108BA41CC}" type="datetime2">
              <a:rPr lang="fr-FR" smtClean="0"/>
              <a:t>lundi 7 janvier 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Charton Trystan -- Projet Android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00575-F727-4085-9308-49082A4D34F1}" type="datetime2">
              <a:rPr lang="fr-FR" smtClean="0"/>
              <a:t>lundi 7 janvier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Charton Trystan -- Projet Android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4444-A2EC-4FD7-B8BD-06505D4F1DD5}" type="datetime2">
              <a:rPr lang="fr-FR" smtClean="0"/>
              <a:t>lundi 7 janvier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Charton Trystan -- Projet Android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8340-BF78-4E76-AC14-15CB8F738F08}" type="datetime2">
              <a:rPr lang="fr-FR" smtClean="0"/>
              <a:t>lundi 7 janvier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Charton Trystan -- Projet Android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29DAC-FF23-474C-A1D8-19BA999C159E}" type="datetime2">
              <a:rPr lang="fr-FR" smtClean="0"/>
              <a:t>lundi 7 janvier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Charton Trystan -- Projet Android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326CB-8519-490A-859C-C4EDDAFDACEB}" type="datetime2">
              <a:rPr lang="fr-FR" smtClean="0"/>
              <a:t>lundi 7 janvier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Charton Trystan -- Projet Android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E78C-EB7B-49B2-BC8E-F90823FCDE0C}" type="datetime2">
              <a:rPr lang="fr-FR" smtClean="0"/>
              <a:t>lundi 7 janvier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Charton Trystan -- Projet Android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00F4D-C7BA-49F5-B031-15EFD03B6A0D}" type="datetime2">
              <a:rPr lang="fr-FR" smtClean="0"/>
              <a:t>lundi 7 janvier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Charton Trystan -- Projet Android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01894-FF7B-45FE-B4AC-CF1131BABA26}" type="datetime2">
              <a:rPr lang="fr-FR" smtClean="0"/>
              <a:t>lundi 7 janvier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Charton Trystan -- Projet Android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F618-2221-48AE-BCB3-E37B8D92240B}" type="datetime2">
              <a:rPr lang="fr-FR" smtClean="0"/>
              <a:t>lundi 7 janvier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Charton Trystan -- Projet Android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1F3AB-B266-4CE7-802E-21357A3D79C0}" type="datetime2">
              <a:rPr lang="fr-FR" smtClean="0"/>
              <a:t>lundi 7 janvier 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Charton Trystan -- Projet Android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4E5A-7EC8-4901-8636-1AD0D177C3E9}" type="datetime2">
              <a:rPr lang="fr-FR" smtClean="0"/>
              <a:t>lundi 7 janvier 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Charton Trystan -- Projet Android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9999E-B6B9-4DE5-8326-50657B3DE6A1}" type="datetime2">
              <a:rPr lang="fr-FR" smtClean="0"/>
              <a:t>lundi 7 janvier 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Charton Trystan -- Projet Android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07F8A-A81A-4262-B74D-C396B1739175}" type="datetime2">
              <a:rPr lang="fr-FR" smtClean="0"/>
              <a:t>lundi 7 janvier 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Charton Trystan -- Projet Android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D5AFC-6543-43E0-AD84-98659DCB126D}" type="datetime2">
              <a:rPr lang="fr-FR" smtClean="0"/>
              <a:t>lundi 7 janvier 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Charton Trystan -- Projet Android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D1EF-61D2-46F8-A3B2-B724AFB498D9}" type="datetime2">
              <a:rPr lang="fr-FR" smtClean="0"/>
              <a:t>lundi 7 janvier 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Charton Trystan -- Projet Android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8BB97C6-6CE5-468A-8A0D-400651C4385D}" type="datetime2">
              <a:rPr lang="fr-FR" smtClean="0"/>
              <a:t>lundi 7 janvier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/>
              <a:t>Charton Trystan -- Projet Android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android.com/training/contacts-provider/retrieve-name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ED8A67-A9EA-459B-BF64-BB7A593C46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Projet Android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7483D59-AF26-4695-B14D-09D21FFF84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Content Provider </a:t>
            </a:r>
          </a:p>
          <a:p>
            <a:endParaRPr lang="fr-FR" dirty="0"/>
          </a:p>
          <a:p>
            <a:r>
              <a:rPr lang="fr-FR" dirty="0"/>
              <a:t> Par Trystan Charton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75EA3F7-B70E-4E6E-A86C-7606751E7B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269" y="5807728"/>
            <a:ext cx="1502134" cy="756074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692CA93E-F359-49CD-87AC-F505C8C982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269" y="4253948"/>
            <a:ext cx="1294817" cy="1553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469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26D305-6DD8-4175-9C92-A91F5285B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FACA90-483B-4A8F-B544-E14311966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Qu’est ce qu’un content provider</a:t>
            </a:r>
          </a:p>
          <a:p>
            <a:r>
              <a:rPr lang="fr-FR" dirty="0"/>
              <a:t>Qu’est ce qu’une URI</a:t>
            </a:r>
          </a:p>
          <a:p>
            <a:r>
              <a:rPr lang="fr-FR" dirty="0" err="1"/>
              <a:t>ContactsContract</a:t>
            </a:r>
            <a:endParaRPr lang="fr-FR" dirty="0"/>
          </a:p>
          <a:p>
            <a:r>
              <a:rPr lang="fr-FR" dirty="0"/>
              <a:t>Contacts Provider</a:t>
            </a:r>
          </a:p>
          <a:p>
            <a:r>
              <a:rPr lang="fr-FR" dirty="0"/>
              <a:t>Mon appli</a:t>
            </a:r>
          </a:p>
          <a:p>
            <a:r>
              <a:rPr lang="fr-FR" dirty="0"/>
              <a:t>Conclusion</a:t>
            </a:r>
          </a:p>
          <a:p>
            <a:r>
              <a:rPr lang="fr-FR" dirty="0"/>
              <a:t>Démonstration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21D9D1-4051-4C48-9622-29D833483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755BF-E7A5-4E30-BC56-C893CB0AEBCD}" type="datetime2">
              <a:rPr lang="fr-FR" smtClean="0"/>
              <a:t>lundi 7 janvier 2019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186922A-684E-45D9-8CC2-271EE580B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Charton Trystan -- Projet Android</a:t>
            </a:r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2DEB7B-56D1-4B0F-99CB-578C01FA9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855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D9D2DA-7DFE-4FD8-8EE2-08E7EF783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Qu’est ce qu’un content provider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39C2FD-8B05-4294-9185-AFA18D991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124201"/>
          </a:xfrm>
        </p:spPr>
        <p:txBody>
          <a:bodyPr/>
          <a:lstStyle/>
          <a:p>
            <a:r>
              <a:rPr lang="fr-FR" dirty="0"/>
              <a:t>Moyen de stocker et récupérer des données</a:t>
            </a:r>
          </a:p>
          <a:p>
            <a:r>
              <a:rPr lang="fr-FR" dirty="0"/>
              <a:t>Accessible à toutes les applications</a:t>
            </a:r>
          </a:p>
          <a:p>
            <a:r>
              <a:rPr lang="fr-FR" dirty="0"/>
              <a:t>Plusieurs content provider par défaut</a:t>
            </a:r>
          </a:p>
          <a:p>
            <a:r>
              <a:rPr lang="fr-FR" dirty="0"/>
              <a:t>Contenu d’un content provider =&gt;</a:t>
            </a:r>
          </a:p>
          <a:p>
            <a:endParaRPr lang="fr-FR" dirty="0"/>
          </a:p>
        </p:txBody>
      </p:sp>
      <p:pic>
        <p:nvPicPr>
          <p:cNvPr id="1026" name="Picture 2" descr="Résultat de recherche d'images pour &quot;content provider&quot;">
            <a:extLst>
              <a:ext uri="{FF2B5EF4-FFF2-40B4-BE49-F238E27FC236}">
                <a16:creationId xmlns:a16="http://schemas.microsoft.com/office/drawing/2014/main" id="{2CD16E7D-8F4D-4FE3-BCC5-5868B8791D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822" y="2049607"/>
            <a:ext cx="2897137" cy="3741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DAEE9D-DF08-4E7B-9140-70EEB095D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CF802-C8BB-4428-955B-438F533AC3AD}" type="datetime2">
              <a:rPr lang="fr-FR" smtClean="0"/>
              <a:t>lundi 7 janvier 2019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E59EA9-653C-4710-B005-789FA779D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Charton Trystan -- Projet Android</a:t>
            </a:r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E08E5B-2C3A-42D8-9ED7-123A0B1D9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470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28F4B6-1506-4241-BEED-82D75CBF5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Qu’est ce qu’une URI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427D1C-EF79-48AA-8551-2F3B86C54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URI : Universal Resource Identifier </a:t>
            </a:r>
          </a:p>
          <a:p>
            <a:r>
              <a:rPr lang="fr-FR" dirty="0"/>
              <a:t>Identifier une ressource sur un réseau</a:t>
            </a:r>
          </a:p>
          <a:p>
            <a:r>
              <a:rPr lang="fr-FR" dirty="0"/>
              <a:t>Que se soit supprimée ou déplacée</a:t>
            </a:r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2923791-5451-4475-94BE-FA70F289E6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9295" y="2873040"/>
            <a:ext cx="3939021" cy="2365218"/>
          </a:xfrm>
          <a:prstGeom prst="rect">
            <a:avLst/>
          </a:prstGeom>
        </p:spPr>
      </p:pic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7FE552C3-2CA6-4ED2-A667-7DBFCE2E6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5E43-B7DF-4807-B1D9-30163A17BF10}" type="datetime2">
              <a:rPr lang="fr-FR" smtClean="0"/>
              <a:t>lundi 7 janvier 2019</a:t>
            </a:fld>
            <a:endParaRPr lang="en-US" dirty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E00F5C14-0D82-41C4-90B6-25004BB17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Charton Trystan -- Projet Android</a:t>
            </a:r>
            <a:endParaRPr lang="en-US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93404675-1137-45BD-93CB-2C4206114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231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913285-A568-419C-859A-ED9E04D74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ContactsContract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4EC339-DA8D-4AC4-BEB8-499F148BC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Contrat entre l’application et le contact provider</a:t>
            </a:r>
          </a:p>
          <a:p>
            <a:r>
              <a:rPr lang="fr-FR" dirty="0"/>
              <a:t>Contient toutes les définitions des </a:t>
            </a:r>
            <a:r>
              <a:rPr lang="fr-FR" dirty="0" err="1"/>
              <a:t>URIs</a:t>
            </a:r>
            <a:endParaRPr lang="fr-FR" dirty="0"/>
          </a:p>
          <a:p>
            <a:r>
              <a:rPr lang="fr-FR"/>
              <a:t>ContactsContract.Contacts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1CE92B-7891-4B7B-BC71-C037C7096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CAE76-CD65-4C0B-9B02-06FA85935708}" type="datetime2">
              <a:rPr lang="fr-FR" smtClean="0"/>
              <a:t>lundi 7 janvier 2019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9E04EF-2186-4EEA-B25D-AAE724C4F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Charton Trystan -- Projet Android</a:t>
            </a:r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AF486B-804A-41DF-AC33-007441DD2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629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7458D2-D690-4563-A2F8-861E2A41E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Contacts Provider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F24184F-AB24-4B5C-B437-22EDFDAB43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26727" y="1838208"/>
            <a:ext cx="4886115" cy="4327362"/>
          </a:xfrm>
        </p:spPr>
      </p:pic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98129643-2FB1-4520-A156-5CBAEDC6F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BD0D-3803-4CE4-B540-8C82E6C970B4}" type="datetime2">
              <a:rPr lang="fr-FR" smtClean="0"/>
              <a:t>lundi 7 janvier 2019</a:t>
            </a:fld>
            <a:endParaRPr lang="en-US" dirty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A6BC7D7E-20C2-44B9-8A2B-EBCACA59A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Charton Trystan -- Projet Android</a:t>
            </a:r>
            <a:endParaRPr lang="en-US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CC01D8E1-9BF3-485F-A7E9-F4CCF5DA1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477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B7C84F-7A3C-4256-9824-F462F0F7E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Mon appli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5016AF6-5FA8-4167-9989-B23B9B5C5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Tutoriel : </a:t>
            </a:r>
            <a:r>
              <a:rPr lang="fr-FR" dirty="0">
                <a:hlinkClick r:id="rId2"/>
              </a:rPr>
              <a:t>https://developer.android.com/training/contacts-provider/retrieve-names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6A179A-822A-479A-991E-E09C56CB6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006A-E15A-43AA-A9BF-68850611583C}" type="datetime2">
              <a:rPr lang="fr-FR" smtClean="0"/>
              <a:t>lundi 7 janvier 2019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A4F900-3F80-42E7-A18E-B50F78EA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Charton Trystan -- Projet Android</a:t>
            </a:r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A3A72AB-A229-4255-9A40-841BBE0E3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591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BC6EC6-A037-4295-A024-E0CBCC944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7E5CAFD-4C9A-403C-8C1A-576E17E17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Problème avec le tuto</a:t>
            </a:r>
          </a:p>
          <a:p>
            <a:r>
              <a:rPr lang="fr-FR" dirty="0"/>
              <a:t>D’autres mais : </a:t>
            </a:r>
          </a:p>
          <a:p>
            <a:pPr lvl="1">
              <a:buFontTx/>
              <a:buChar char="-"/>
            </a:pPr>
            <a:r>
              <a:rPr lang="fr-FR" dirty="0"/>
              <a:t>Plus complexe</a:t>
            </a:r>
          </a:p>
          <a:p>
            <a:pPr lvl="1">
              <a:buFontTx/>
              <a:buChar char="-"/>
            </a:pPr>
            <a:r>
              <a:rPr lang="fr-FR" dirty="0"/>
              <a:t>Mal expliqué</a:t>
            </a:r>
          </a:p>
          <a:p>
            <a:pPr lvl="1">
              <a:buFontTx/>
              <a:buChar char="-"/>
            </a:pPr>
            <a:r>
              <a:rPr lang="fr-FR" dirty="0"/>
              <a:t>Incomplet</a:t>
            </a:r>
          </a:p>
          <a:p>
            <a:pPr lvl="1">
              <a:buFontTx/>
              <a:buChar char="-"/>
            </a:pPr>
            <a:r>
              <a:rPr lang="fr-FR" dirty="0"/>
              <a:t>Compilent pas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FD15EA-EB99-44B1-A6A7-B3D4EE1CB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C309-84F1-453A-BF53-920DB0B029CD}" type="datetime2">
              <a:rPr lang="fr-FR" smtClean="0"/>
              <a:t>lundi 7 janvier 2019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288E14-DE95-4D74-9563-5AF74697E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Charton Trystan -- </a:t>
            </a:r>
            <a:r>
              <a:rPr lang="en-US" dirty="0" err="1"/>
              <a:t>Projet</a:t>
            </a:r>
            <a:r>
              <a:rPr lang="en-US" dirty="0"/>
              <a:t> Android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AF9325-2C5C-457B-8F62-3DEA398FE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067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1207D1-7ECF-4484-8DED-B9031BCC4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Démonstration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9E43108-15C8-4493-AFB9-E541A71DD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3D0C5E-D00F-4103-A6E2-0C5870DC2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01894-FF7B-45FE-B4AC-CF1131BABA26}" type="datetime2">
              <a:rPr lang="fr-FR" smtClean="0"/>
              <a:t>lundi 7 janvier 2019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C2B14B-08FB-4D77-82F0-EDB8BBF64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Charton Trystan -- Projet Android</a:t>
            </a:r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CFCC55-DE98-4DD2-BFD4-3949E7823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9517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TM03457496[[fn=Parallaxe]]</Template>
  <TotalTime>0</TotalTime>
  <Words>181</Words>
  <Application>Microsoft Office PowerPoint</Application>
  <PresentationFormat>Grand écran</PresentationFormat>
  <Paragraphs>60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Corbel</vt:lpstr>
      <vt:lpstr>Parallaxe</vt:lpstr>
      <vt:lpstr>Projet Android</vt:lpstr>
      <vt:lpstr>Sommaire</vt:lpstr>
      <vt:lpstr>Qu’est ce qu’un content provider</vt:lpstr>
      <vt:lpstr>Qu’est ce qu’une URI</vt:lpstr>
      <vt:lpstr>ContactsContract</vt:lpstr>
      <vt:lpstr>Contacts Provider</vt:lpstr>
      <vt:lpstr>Mon appli</vt:lpstr>
      <vt:lpstr>Conclusion</vt:lpstr>
      <vt:lpstr>Démonstration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Android</dc:title>
  <dc:creator>Trystan Charton</dc:creator>
  <cp:lastModifiedBy>Trystan Charton</cp:lastModifiedBy>
  <cp:revision>6</cp:revision>
  <dcterms:created xsi:type="dcterms:W3CDTF">2019-01-07T08:06:51Z</dcterms:created>
  <dcterms:modified xsi:type="dcterms:W3CDTF">2019-01-07T16:17:31Z</dcterms:modified>
</cp:coreProperties>
</file>